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128628"/>
            <a:ext cx="4359860" cy="1456332"/>
            <a:chOff x="7820286" y="994753"/>
            <a:chExt cx="3951804" cy="50250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94753"/>
              <a:ext cx="3511672" cy="1991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ES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 </a:t>
              </a:r>
              <a:r>
                <a:rPr lang="es-ES" sz="1050" b="1" dirty="0">
                  <a:solidFill>
                    <a:srgbClr val="8E5D95"/>
                  </a:solidFill>
                </a:rPr>
                <a:t>01 al 28 de febrero de 2025</a:t>
              </a:r>
              <a:endParaRPr lang="es-MX" sz="1050" b="1" dirty="0">
                <a:solidFill>
                  <a:srgbClr val="8E5D95"/>
                </a:solidFill>
              </a:endParaRP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6553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B8C9FCC4-D46A-F3E8-CB95-4C699FDAF259}"/>
              </a:ext>
            </a:extLst>
          </p:cNvPr>
          <p:cNvGrpSpPr/>
          <p:nvPr/>
        </p:nvGrpSpPr>
        <p:grpSpPr>
          <a:xfrm>
            <a:off x="7589900" y="76200"/>
            <a:ext cx="4359860" cy="1456332"/>
            <a:chOff x="7820286" y="994753"/>
            <a:chExt cx="3951804" cy="502506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78C5BBD-46E8-4FD4-6F4A-98CFCBE4FB58}"/>
                </a:ext>
              </a:extLst>
            </p:cNvPr>
            <p:cNvSpPr/>
            <p:nvPr/>
          </p:nvSpPr>
          <p:spPr>
            <a:xfrm>
              <a:off x="7820286" y="994753"/>
              <a:ext cx="3511672" cy="1991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ES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 </a:t>
              </a:r>
              <a:r>
                <a:rPr lang="es-ES" sz="1050" b="1" dirty="0">
                  <a:solidFill>
                    <a:srgbClr val="8E5D95"/>
                  </a:solidFill>
                </a:rPr>
                <a:t>01 al 28 de febrero de 2025</a:t>
              </a:r>
              <a:endParaRPr lang="es-MX" sz="1050" b="1" dirty="0">
                <a:solidFill>
                  <a:srgbClr val="8E5D95"/>
                </a:solidFill>
              </a:endParaRP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D7044151-DF42-325E-5FB5-D7323E64C144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49234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08FDE7D6-453A-090A-5A88-89B6DD5D2AD8}"/>
              </a:ext>
            </a:extLst>
          </p:cNvPr>
          <p:cNvGrpSpPr/>
          <p:nvPr/>
        </p:nvGrpSpPr>
        <p:grpSpPr>
          <a:xfrm>
            <a:off x="7673766" y="126593"/>
            <a:ext cx="4359860" cy="1456332"/>
            <a:chOff x="7820286" y="994753"/>
            <a:chExt cx="3951804" cy="502506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4278783E-B4B5-EE7D-3C94-1AC435A651E5}"/>
                </a:ext>
              </a:extLst>
            </p:cNvPr>
            <p:cNvSpPr/>
            <p:nvPr/>
          </p:nvSpPr>
          <p:spPr>
            <a:xfrm>
              <a:off x="7820286" y="994753"/>
              <a:ext cx="3511672" cy="1991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ES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 </a:t>
              </a:r>
              <a:r>
                <a:rPr lang="es-ES" sz="1050" b="1" dirty="0">
                  <a:solidFill>
                    <a:srgbClr val="8E5D95"/>
                  </a:solidFill>
                </a:rPr>
                <a:t>01 al 28 de febrero de 2025</a:t>
              </a:r>
              <a:endParaRPr lang="es-MX" sz="1050" b="1" dirty="0">
                <a:solidFill>
                  <a:srgbClr val="8E5D95"/>
                </a:solidFill>
              </a:endParaRP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D72DC66D-EACC-2BC8-7AF9-C74F74A934E0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599721" y="1556939"/>
            <a:ext cx="6985303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6" y="2615142"/>
            <a:ext cx="7375035" cy="36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Brindar servicios de asesoría, consulta en materia de fiscalización a las Agrupaciones políticas.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Unidad Técnica de Fiscalización lleve a cabo 3 sesiones de capacitación a las agrupaciones políticas en el Estado en materia de rendición de cuentas y fiscalización.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29BFE72-4A6E-BCD1-18CD-69E20E12EB58}"/>
              </a:ext>
            </a:extLst>
          </p:cNvPr>
          <p:cNvGrpSpPr/>
          <p:nvPr/>
        </p:nvGrpSpPr>
        <p:grpSpPr>
          <a:xfrm>
            <a:off x="4158165" y="25874"/>
            <a:ext cx="3621726" cy="1458328"/>
            <a:chOff x="4125251" y="221121"/>
            <a:chExt cx="3621726" cy="145832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E49E7BFB-77FD-6394-6010-98B61EA7DCCD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3865E7C4-D2F8-8C56-D726-F7DCD8C11730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Fecha de actualización y/o validación: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de febrero de 2025</a:t>
                </a:r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5B6F6028-6815-D533-CDB6-AB23F1E95A39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Responsable de generar la información: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Unidad Técnica de Fiscalización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85E4501-3A06-5F45-7219-7DA90779394A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28 de febrero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62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462F4B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V.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/>
        </p:nvGraphicFramePr>
        <p:xfrm>
          <a:off x="237346" y="2800077"/>
          <a:ext cx="11717307" cy="34065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8063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4548538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316441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24437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738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CLAVE DEL PROGRAMA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INICIO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TÉRMINO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EJECUTORA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66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PPPC-008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Asesoría, consulta y capacitación a las Agrupaciones políticas en materia de fiscalización</a:t>
                      </a: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sesiones de capacitación en materia de fiscalización a los sujetos obligados.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01/01/2025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31/12/2025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Técnica de Fiscalización.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DB8C25EF-C490-4DFA-9BC9-BE92563DA9FB}"/>
              </a:ext>
            </a:extLst>
          </p:cNvPr>
          <p:cNvSpPr/>
          <p:nvPr/>
        </p:nvSpPr>
        <p:spPr>
          <a:xfrm>
            <a:off x="1969060" y="1540983"/>
            <a:ext cx="825387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D31A84B9-A2DC-5D2A-26E1-A3C9045A06B8}"/>
              </a:ext>
            </a:extLst>
          </p:cNvPr>
          <p:cNvGrpSpPr/>
          <p:nvPr/>
        </p:nvGrpSpPr>
        <p:grpSpPr>
          <a:xfrm>
            <a:off x="8411900" y="73222"/>
            <a:ext cx="3621726" cy="1458328"/>
            <a:chOff x="4125251" y="221121"/>
            <a:chExt cx="3621726" cy="145832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FEC64B8-3CA5-74DC-D4AE-3F3F7D4D4787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596BE913-A5A6-4823-6EEB-708F6C7BD42C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Fecha de actualización y/o validación: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de febrero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CCCF2C28-26B5-1687-8E7F-0CE7B45B4EC6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Responsable de generar la información: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Unidad Técnica de Fiscalización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5F29BC55-9984-CCFB-85DD-8F32EB295D4E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28 de febrero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2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826</Words>
  <Application>Microsoft Office PowerPoint</Application>
  <PresentationFormat>Panorámica</PresentationFormat>
  <Paragraphs>97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91</cp:revision>
  <dcterms:created xsi:type="dcterms:W3CDTF">2018-06-16T16:53:05Z</dcterms:created>
  <dcterms:modified xsi:type="dcterms:W3CDTF">2025-03-05T15:48:02Z</dcterms:modified>
</cp:coreProperties>
</file>